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3250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82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4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1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7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7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3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1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5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8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7E0917-8C08-604A-B6AC-3F0C186891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9939" y="561361"/>
            <a:ext cx="12192000" cy="6096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323835" y="1442914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2400" y="1442916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495270" y="1442914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D08C1C-D67D-1942-BD9E-AA58B027BC36}"/>
              </a:ext>
            </a:extLst>
          </p:cNvPr>
          <p:cNvSpPr txBox="1"/>
          <p:nvPr/>
        </p:nvSpPr>
        <p:spPr>
          <a:xfrm rot="16200000">
            <a:off x="2300924" y="2738003"/>
            <a:ext cx="1948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Log Likelihood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C370B9C-4E1B-5E44-B5E0-A0938C78093A}"/>
              </a:ext>
            </a:extLst>
          </p:cNvPr>
          <p:cNvSpPr/>
          <p:nvPr/>
        </p:nvSpPr>
        <p:spPr>
          <a:xfrm>
            <a:off x="6415081" y="2597290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CB9FF2-8BC4-F549-AAD5-C380C98A8883}"/>
              </a:ext>
            </a:extLst>
          </p:cNvPr>
          <p:cNvSpPr/>
          <p:nvPr/>
        </p:nvSpPr>
        <p:spPr>
          <a:xfrm>
            <a:off x="6415081" y="3489985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398A76E-81E0-2F45-BB4F-912AA81C5ABB}"/>
              </a:ext>
            </a:extLst>
          </p:cNvPr>
          <p:cNvSpPr/>
          <p:nvPr/>
        </p:nvSpPr>
        <p:spPr>
          <a:xfrm>
            <a:off x="9358205" y="2617733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125DE6-E940-984D-A2CA-B405A86FCC03}"/>
              </a:ext>
            </a:extLst>
          </p:cNvPr>
          <p:cNvSpPr/>
          <p:nvPr/>
        </p:nvSpPr>
        <p:spPr>
          <a:xfrm>
            <a:off x="9358205" y="3429000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9117D3-79EA-E041-8A15-35384E405DF5}"/>
              </a:ext>
            </a:extLst>
          </p:cNvPr>
          <p:cNvSpPr/>
          <p:nvPr/>
        </p:nvSpPr>
        <p:spPr>
          <a:xfrm>
            <a:off x="8377881" y="2458995"/>
            <a:ext cx="585380" cy="536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B51D61-AC9A-8C4E-9585-0EC76D9A23CD}"/>
              </a:ext>
            </a:extLst>
          </p:cNvPr>
          <p:cNvSpPr/>
          <p:nvPr/>
        </p:nvSpPr>
        <p:spPr>
          <a:xfrm>
            <a:off x="8377881" y="3647619"/>
            <a:ext cx="585380" cy="536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78A01A3-3418-7449-9EC9-23FBA6346637}"/>
              </a:ext>
            </a:extLst>
          </p:cNvPr>
          <p:cNvSpPr/>
          <p:nvPr/>
        </p:nvSpPr>
        <p:spPr>
          <a:xfrm>
            <a:off x="4465938" y="3655079"/>
            <a:ext cx="585380" cy="536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77E233C-332D-8D45-97DD-E3641FF0B932}"/>
              </a:ext>
            </a:extLst>
          </p:cNvPr>
          <p:cNvSpPr/>
          <p:nvPr/>
        </p:nvSpPr>
        <p:spPr>
          <a:xfrm>
            <a:off x="4465938" y="2458995"/>
            <a:ext cx="585380" cy="536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912</TotalTime>
  <Words>8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26</cp:revision>
  <cp:lastPrinted>2019-09-23T18:21:25Z</cp:lastPrinted>
  <dcterms:created xsi:type="dcterms:W3CDTF">2019-08-29T21:27:25Z</dcterms:created>
  <dcterms:modified xsi:type="dcterms:W3CDTF">2020-04-14T18:55:03Z</dcterms:modified>
</cp:coreProperties>
</file>

<file path=docProps/thumbnail.jpeg>
</file>